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996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EBE226-C7EE-43DC-B3E4-6DA3EC56B8C8}" type="datetimeFigureOut">
              <a:rPr lang="ru-RU" smtClean="0"/>
              <a:t>25.06.2020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4C1C7-4843-4597-ADB4-B153B92D7B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513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FF861-EDDE-4933-BC70-737CF839DEED}" type="datetime1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 Липецк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684-2145-4EDB-A546-D6BC4F4DB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0089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DEC02-F19E-4152-AFF7-F60470CDFCDD}" type="datetime1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 Липецк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684-2145-4EDB-A546-D6BC4F4DB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276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A82341-DCAC-4DE3-9674-4EB94AAA6CB6}" type="datetime1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 Липецк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684-2145-4EDB-A546-D6BC4F4DB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76505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E3303-2BD6-4659-AD4C-44984018E524}" type="datetime1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 Липецк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684-2145-4EDB-A546-D6BC4F4DB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491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B0C3C-DFC0-4CCA-845A-97D37E9DF137}" type="datetime1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 Липецк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684-2145-4EDB-A546-D6BC4F4DB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881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3AB31-435E-4600-848B-6131E5BF2689}" type="datetime1">
              <a:rPr lang="ru-RU" smtClean="0"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 Липецк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684-2145-4EDB-A546-D6BC4F4DB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582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7C843-DAFD-45C4-AB54-5C67B1EE4FA5}" type="datetime1">
              <a:rPr lang="ru-RU" smtClean="0"/>
              <a:t>25.06.2020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 Липецк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684-2145-4EDB-A546-D6BC4F4DB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198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72CF-A147-4D39-88F8-F0255C0A3DAA}" type="datetime1">
              <a:rPr lang="ru-RU" smtClean="0"/>
              <a:t>25.06.2020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 Липецк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684-2145-4EDB-A546-D6BC4F4DB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2370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C071-F240-491D-9F63-EDBEBF83DF3D}" type="datetime1">
              <a:rPr lang="ru-RU" smtClean="0"/>
              <a:t>25.06.2020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 Липецк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684-2145-4EDB-A546-D6BC4F4DB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5694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3B80F-46D2-4721-BF20-5B6303C96F7C}" type="datetime1">
              <a:rPr lang="ru-RU" smtClean="0"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 Липецк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684-2145-4EDB-A546-D6BC4F4DB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232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3D935-BFE1-4B4C-9C42-1DBBF6CEBD49}" type="datetime1">
              <a:rPr lang="ru-RU" smtClean="0"/>
              <a:t>25.06.2020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 Липецк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E5A684-2145-4EDB-A546-D6BC4F4DB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727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8C1C5-7EC8-4A3F-9588-D2599A9A6F3B}" type="datetime1">
              <a:rPr lang="ru-RU" smtClean="0"/>
              <a:t>25.06.2020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30 июня 2020 г. Липецк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E5A684-2145-4EDB-A546-D6BC4F4DBED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687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Отчет о деятельности Совета СРО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Подготовлены и проведены 12 Советов. Инициированы проведения 3-х внеочередных общих собраний</a:t>
            </a:r>
            <a:endParaRPr lang="ru-RU" dirty="0"/>
          </a:p>
        </p:txBody>
      </p:sp>
      <p:pic>
        <p:nvPicPr>
          <p:cNvPr id="4" name="Рисунок 3" descr="C:\Users\Иван\Documents\Рабочие\СРО_1 этап нараб\СРО_2 этап\Переписка\логотип1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332656"/>
            <a:ext cx="2232248" cy="18002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 Липецк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6564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6336704"/>
          </a:xfrm>
        </p:spPr>
        <p:txBody>
          <a:bodyPr>
            <a:noAutofit/>
          </a:bodyPr>
          <a:lstStyle/>
          <a:p>
            <a:pPr lvl="0"/>
            <a:r>
              <a:rPr lang="ru-RU" sz="1000" dirty="0"/>
              <a:t>Принять  в члены  Ассоциации  302 сельскохозяйственных кредитных потребительских кооперативов.</a:t>
            </a:r>
          </a:p>
          <a:p>
            <a:pPr lvl="0"/>
            <a:r>
              <a:rPr lang="ru-RU" sz="1000" dirty="0"/>
              <a:t>Заключить  трудовой договор с директором Ассоциации.</a:t>
            </a:r>
          </a:p>
          <a:p>
            <a:pPr lvl="0"/>
            <a:r>
              <a:rPr lang="ru-RU" sz="1000" dirty="0"/>
              <a:t>Одобрить сделку с заинтересованностью.</a:t>
            </a:r>
          </a:p>
          <a:p>
            <a:pPr lvl="0"/>
            <a:r>
              <a:rPr lang="ru-RU" sz="1000" dirty="0"/>
              <a:t>Утвердить штатное расписание Ассоциации с 01.05.2019 г.</a:t>
            </a:r>
          </a:p>
          <a:p>
            <a:pPr lvl="0"/>
            <a:r>
              <a:rPr lang="ru-RU" sz="1000" dirty="0"/>
              <a:t>Согласовать новую редакцию Устава с измененным наименованием некоммерческой организации и вынести на утверждение внеочередным общим собранием членов Ассоциации.</a:t>
            </a:r>
          </a:p>
          <a:p>
            <a:pPr lvl="0"/>
            <a:r>
              <a:rPr lang="ru-RU" sz="1000" dirty="0"/>
              <a:t>Утвердить Положение об органах управления  Межрегиональной ассоциации сельскохозяйственных кредитных потребительских кооперативов   «Единство». </a:t>
            </a:r>
          </a:p>
          <a:p>
            <a:pPr lvl="0"/>
            <a:r>
              <a:rPr lang="ru-RU" sz="1000" dirty="0"/>
              <a:t>Утвердить внутренние стандарты  Межрегиональной ассоциации сельскохозяйственных кредитных потребительских кооперативов   «Единство»: - «Порядок проведения проверок соблюдения членами Межрегиональной ассоциации сельскохозяйственных кредитных потребительских кооперативов   «Единство» требований законодательства Российской Федерации, нормативных актов Банка России, базовых стандартов, внутренних стандартов и иных внутренних документов»; «Система мер воздействия и порядок их применения за несоблюдение членам Межрегиональной ассоциации сельскохозяйственных кредитных потребительских кооперативов  «Единство» требований базовых стандартов, внутренних стандартов и иных внутренних документов»; «Требования к деловой репутации должностных лиц Межрегиональной ассоциации сельскохозяйственных кредитных потребительских кооперативов  «Единство»; «Правила профессиональной этики сотрудников Межрегиональной ассоциации сельскохозяйственных кредитных потребительских кооперативов   «Единство». </a:t>
            </a:r>
          </a:p>
          <a:p>
            <a:pPr lvl="0"/>
            <a:r>
              <a:rPr lang="ru-RU" sz="1000" dirty="0"/>
              <a:t>Утвердить Положение о Контрольном комитете Межрегиональной ассоциации сельскохозяйственных кредитных потребительских кооперативов  «Единство». </a:t>
            </a:r>
          </a:p>
          <a:p>
            <a:pPr lvl="0"/>
            <a:r>
              <a:rPr lang="ru-RU" sz="1000" dirty="0"/>
              <a:t>Утвердить Положение о Дисциплинарном комитете Межрегиональной ассоциации сельскохозяйственных кредитных потребительских кооперативов   «Единство». </a:t>
            </a:r>
          </a:p>
          <a:p>
            <a:pPr lvl="0"/>
            <a:r>
              <a:rPr lang="ru-RU" sz="1000" dirty="0"/>
              <a:t>Создать Контрольный комитет и утвердить персональный состав  Контрольного комитета Межрегиональной ассоциации сельскохозяйственных кредитных потребительских кооперативов   «Единство» в количестве 3-х человек. </a:t>
            </a:r>
          </a:p>
          <a:p>
            <a:pPr lvl="0"/>
            <a:r>
              <a:rPr lang="ru-RU" sz="1000" dirty="0"/>
              <a:t>Создать Дисциплинарный комитет и утвердить персональный состав  Дисциплинарного комитета Межрегиональной ассоциации сельскохозяйственных кредитных потребительских кооперативов   «Единство» в количестве 3-х человек».</a:t>
            </a:r>
          </a:p>
          <a:p>
            <a:pPr lvl="0"/>
            <a:r>
              <a:rPr lang="ru-RU" sz="1000" dirty="0"/>
              <a:t>Внести изменения и дополнения во внутренние документы и смету Ассоциации на 2019 и 2020 год, в соответствии с запросом Центрального Банка о представлении документов и о замечаниях к комплекту документов, представленных для получения статуса саморегулируемой организации в сфере финансового рынка. </a:t>
            </a:r>
          </a:p>
          <a:p>
            <a:pPr lvl="0"/>
            <a:r>
              <a:rPr lang="ru-RU" sz="1000" dirty="0"/>
              <a:t>Утвердить следующие внутренние стандарты в предложенной редакции:</a:t>
            </a:r>
          </a:p>
          <a:p>
            <a:r>
              <a:rPr lang="ru-RU" sz="1000" dirty="0"/>
              <a:t>- «Порядок проведения проверок соблюдения членами Межрегиональной ассоциации сельскохозяйственных кредитных потребительских кооперативов «Единство» требований законодательства Российской Федерации, нормативных актов Банка России, базовых стандартов, внутренних стандартов и иных внутренних документов»;</a:t>
            </a:r>
            <a:br>
              <a:rPr lang="ru-RU" sz="1000" dirty="0"/>
            </a:br>
            <a:r>
              <a:rPr lang="ru-RU" sz="1000" dirty="0"/>
              <a:t>- «Система мер воздействия  и порядок их применения за несоблюдение  членами Межрегиональной ассоциации сельскохозяйственных кредитных потребительских кооперативов «Единство» требований  базовых стандартов, внутренних стандартов и иных внутренних документов Ассоциации, Федерального закона от 08.12.1995 №193-ФЗ «О сельскохозяйственной кооперации» и принятых в соответствии с ним нормативных актов Банка России»;</a:t>
            </a:r>
            <a:br>
              <a:rPr lang="ru-RU" sz="1000" dirty="0"/>
            </a:br>
            <a:r>
              <a:rPr lang="ru-RU" sz="1000" dirty="0"/>
              <a:t>- «Требования к деловой репутации должностных лиц Межрегиональной ассоциации сельскохозяйственных кредитных потребительских кооперативов «Единство</a:t>
            </a:r>
            <a:r>
              <a:rPr lang="ru-RU" sz="1000" dirty="0" smtClean="0"/>
              <a:t>»;</a:t>
            </a:r>
            <a:endParaRPr lang="ru-RU" sz="1000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 Липецк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08306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404665"/>
            <a:ext cx="8229600" cy="3312368"/>
          </a:xfrm>
        </p:spPr>
        <p:txBody>
          <a:bodyPr>
            <a:normAutofit fontScale="32500" lnSpcReduction="20000"/>
          </a:bodyPr>
          <a:lstStyle/>
          <a:p>
            <a:r>
              <a:rPr lang="ru-RU" dirty="0" smtClean="0"/>
              <a:t>- Положение «Об органах управления   Межрегиональной ассоциации сельскохозяйственных кредитных потребительских кооперативов «Единство»;</a:t>
            </a:r>
            <a:br>
              <a:rPr lang="ru-RU" dirty="0" smtClean="0"/>
            </a:br>
            <a:r>
              <a:rPr lang="ru-RU" dirty="0" smtClean="0"/>
              <a:t>- Положение «О дисциплинарном комитете Межрегиональной ассоциации сельскохозяйственных кредитных потребительских кооперативов «Единство»;</a:t>
            </a:r>
            <a:br>
              <a:rPr lang="ru-RU" dirty="0" smtClean="0"/>
            </a:br>
            <a:r>
              <a:rPr lang="ru-RU" dirty="0" smtClean="0"/>
              <a:t>- Положение «О контрольном  комитете Межрегиональной ассоциации сельскохозяйственных кредитных потребительских кооперативов «Единство». </a:t>
            </a:r>
          </a:p>
          <a:p>
            <a:r>
              <a:rPr lang="ru-RU" dirty="0" smtClean="0"/>
              <a:t>14. Отменить  внутренний стандарт «Система мер воздействия  и порядок их применения за несоблюдение  членами Межрегиональной ассоциации сельскохозяйственных кредитных потребительских кооперативов «Единство» требований  базовых стандартов, внутренних стандартов и иных внутренних документов», утвержденного решением Совета МА СКПК «Единство» протокол №7 от 05.07.2019 года. </a:t>
            </a:r>
          </a:p>
          <a:p>
            <a:r>
              <a:rPr lang="ru-RU" dirty="0" smtClean="0"/>
              <a:t>15. Внести изменения и дополнения во внутренние документы и сметы Ассоциации на 2019 и 2020 год, в соответствии с  замечаниями Центрального Банка к комплекту документов, представленных для получения статуса саморегулируемой организации в сфере финансового рынка.</a:t>
            </a:r>
          </a:p>
          <a:p>
            <a:r>
              <a:rPr lang="ru-RU" dirty="0" smtClean="0"/>
              <a:t>16. Утвердить следующие внутренние стандарты в предложенной редакции:</a:t>
            </a:r>
          </a:p>
          <a:p>
            <a:r>
              <a:rPr lang="ru-RU" dirty="0" smtClean="0"/>
              <a:t>- «Система мер воздействия  и порядок их применения за несоблюдение  членами Межрегиональной ассоциации сельскохозяйственных кредитных потребительских кооперативов «Единство» требований  базовых стандартов, внутренних стандартов и иных внутренних документов Ассоциации, Федерального закона от 08.12.1995 №193-ФЗ «О сельскохозяйственной кооперации» и принятых в соответствии с ним нормативных актов Банка России»;</a:t>
            </a:r>
          </a:p>
          <a:p>
            <a:r>
              <a:rPr lang="ru-RU" dirty="0" smtClean="0"/>
              <a:t>- Положение «О дисциплинарном комитете Межрегиональной ассоциации сельскохозяйственных кредитных потребительских кооперативов «Единство»</a:t>
            </a:r>
          </a:p>
          <a:p>
            <a:r>
              <a:rPr lang="ru-RU" dirty="0" smtClean="0"/>
              <a:t>17. Утвердить график плановых проверок членов МА СКПК «Единство» на 2020 год, в соответствии  с требованиями внутреннего стандарта «Порядок проведения проверок соблюдения членами Межрегиональной ассоциации сельскохозяйственных кредитных потребительских кооперативов «Единство» требований законодательства Российской Федерации, нормативных актов Банка России, базовых стандартов, внутренних стандартов и иных внутренних документов»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30 июня 2020 г. Липецк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9419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374</Words>
  <Application>Microsoft Office PowerPoint</Application>
  <PresentationFormat>Экран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Отчет о деятельности Совета СРО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 деятельности Совета СРО</dc:title>
  <dc:creator>RePack by Diakov</dc:creator>
  <cp:lastModifiedBy>RePack by Diakov</cp:lastModifiedBy>
  <cp:revision>2</cp:revision>
  <dcterms:created xsi:type="dcterms:W3CDTF">2020-06-25T06:48:46Z</dcterms:created>
  <dcterms:modified xsi:type="dcterms:W3CDTF">2020-06-25T07:05:53Z</dcterms:modified>
</cp:coreProperties>
</file>